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09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2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63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21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0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4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1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04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6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91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87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3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7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49061-84CE-4869-BA91-05BB5DB4907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4BA2DF-EA46-43E3-9164-18D3C7D19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5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azvivash-ka.ru/igry-na-razvitie-tvorcheskogo-voobrazheniya-u-detej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azvivash-ka.ru/sobesedovanie-s-budushhimi-pervoklassnikami-gotovnost-1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azvivash-ka.ru/znakomstvo-rebyonka-s-bukvami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zvivash-ka.ru/tematicheskaya-nedelya-vremena-goda/" TargetMode="External"/><Relationship Id="rId2" Type="http://schemas.openxmlformats.org/officeDocument/2006/relationships/hyperlink" Target="https://razvivash-ka.ru/tematicheskaya-nedelya-na-ferm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</a:rPr>
              <a:t>Пособия по подготовке детей к школе</a:t>
            </a:r>
          </a:p>
        </p:txBody>
      </p:sp>
    </p:spTree>
    <p:extLst>
      <p:ext uri="{BB962C8B-B14F-4D97-AF65-F5344CB8AC3E}">
        <p14:creationId xmlns:p14="http://schemas.microsoft.com/office/powerpoint/2010/main" val="20000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953" y="602013"/>
            <a:ext cx="8691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На изучение одной темы отводится от двух до трех занятий, что даёт ребенку хорошо усвоить тему. Задания в занятии располагаются так, что ваш ребенок не успеет устать.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057" y="1521758"/>
            <a:ext cx="61912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447" y="580506"/>
            <a:ext cx="10708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Сначала ему предлагается ответить на вопросы, доказав свое мнение, потом раскрасить, что-то посчитать, продолжить узор и т.д. И все эти задания он выполняет в игровой форме, «помогая» каким-либо героям. То он подбирает нужные ленты для шляпы Незнайки, то помогает пчёлкам собрать мед, то помогает найти Пятачку нужную фотографию и тому подобное.</a:t>
            </a:r>
          </a:p>
          <a:p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 данной тетради вы встретите много заданий на развитие логического мышления, </a:t>
            </a:r>
            <a:r>
              <a:rPr lang="ru-RU" sz="2000" b="0" i="0" u="none" strike="noStrike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  <a:hlinkClick r:id="rId2" tooltip="Игры на развитие творческого воображения у детей"/>
              </a:rPr>
              <a:t>воображения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, творческих способностей. Занимаясь со своим ребенком по данному пособию, вы научите его анализировать, сравнивать, обобщать, классифицировать.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AutoShape 2" descr="Задания Петерсон Раз - ступенька, Два - ступенька..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65" y="3442828"/>
            <a:ext cx="7808199" cy="29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3906" y="564341"/>
            <a:ext cx="6983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Петерсон</a:t>
            </a:r>
            <a:r>
              <a:rPr lang="ru-RU" sz="24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 Л.Г., </a:t>
            </a:r>
            <a:r>
              <a:rPr lang="ru-RU" sz="2400" b="1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Кочемасова</a:t>
            </a:r>
            <a:r>
              <a:rPr lang="ru-RU" sz="24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 Е.Е. «Задачи в кроссвордах. Математика для детей 5-7 лет»</a:t>
            </a:r>
            <a:endParaRPr lang="ru-RU" sz="2400" b="1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08" y="1435846"/>
            <a:ext cx="3088342" cy="41177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04446" y="1374231"/>
            <a:ext cx="73734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Еще одно из пособий, которое также может пригодиться при подготовке к школе, — 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Петерсон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 Л.Г.,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Кочемасова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 Е.Е. «Задачи в кроссвордах. Математика для детей 5-7 лет»</a:t>
            </a:r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 (Лабиринт).</a:t>
            </a:r>
          </a:p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Сейчас при поступлении в школу необходимо, чтобы ребенок уже считал в пределах 10, а где-то и решал простые задачи. Данное пособие, рассчитанное на детей 5 — 7 лет, содержит как раз множество различных задач.</a:t>
            </a:r>
          </a:p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Задания в книге представлены в виде кроссвордов, выполненных в несколько необычной манере. В качестве вопроса приводится математическая задача на сложение или вычитание в пределах 10, а ответ надо написать в кроссворд, записывая числа прописью (например, ОДИН). Удобно, что в начале книги есть образец написания печатных букв. При решении кроссворда полностью в выделенных клетках ребенок сможет прочитать зашифрованное слово. Очень понравилось то, что кроссворды все тематические, и задачи связаны между собой. Также к каждой теме на странице имеются достаточно яркие иллюстрации.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60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0116" y="524000"/>
            <a:ext cx="7655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Узорова</a:t>
            </a:r>
            <a:r>
              <a:rPr lang="ru-RU" sz="24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 О.В. «350 упражнений для подготовки детей к школе: игры, задачи, основы письма и рисования»</a:t>
            </a:r>
            <a:endParaRPr lang="ru-RU" sz="2400" b="1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66" y="2088777"/>
            <a:ext cx="2857500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6116" y="1980364"/>
            <a:ext cx="56656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 данном пособии (Лабиринт) представлено 50 занятий на 102 страницах. Каждое занятие имеет определенную структуру, всего по 7 заданий, которые последовательно усложняются.</a:t>
            </a:r>
          </a:p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 пособии представлены разнообразные практические задания, направленные на развитие внимания, памяти, логики, нестандартного мышления. Очень много заданий на постановку руки: нарисовать, раскрасить, дорисовать, повторить рисунок, приклеить, вырезать мелкие предметы и даже пришить.</a:t>
            </a:r>
          </a:p>
          <a:p>
            <a:pPr algn="just"/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16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4928" y="739152"/>
            <a:ext cx="7333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 целом, если вы ищете пособие для подготовки руки к письму, то данная тетрадь вам поможет.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AutoShape 2" descr="Страницы пособия &quot;350 упражнений для подготовки детей к школ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0357"/>
          <a:stretch/>
        </p:blipFill>
        <p:spPr>
          <a:xfrm>
            <a:off x="460375" y="1447038"/>
            <a:ext cx="5835824" cy="4343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0145"/>
          <a:stretch/>
        </p:blipFill>
        <p:spPr>
          <a:xfrm>
            <a:off x="5667655" y="1491306"/>
            <a:ext cx="5937157" cy="44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88" y="667085"/>
            <a:ext cx="4679577" cy="35132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588" y="4278450"/>
            <a:ext cx="108786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Когда родители начинают задумываться о </a:t>
            </a:r>
            <a:r>
              <a:rPr lang="ru-RU" sz="20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подготовке ребенка к школе,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 многие из них идут в книжный магазин, чтобы купить необходимые пособия. Уже в магазине они понимают, что </a:t>
            </a:r>
            <a:r>
              <a:rPr lang="ru-RU" sz="20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пособий по подготовке к школе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 очень много, и на каком из них остановиться, решить за несколько минут бывает очень сложно. Предлагаем вам обзор некоторых пособий, которые помогут вам при подготовке вашего ребенка к школе.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. Холодова За три месяца до школы: Задания по развитию познавательных способнос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О. Холодова За три месяца до школы: Задания по развитию познавательных способнос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97" y="2150689"/>
            <a:ext cx="2857500" cy="3686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3565" y="62754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О. Холодова «За три месяца до школы: Задания по развитию познавательных способностей» (5-6 лет), ФГОС</a:t>
            </a:r>
            <a:endParaRPr lang="ru-RU" sz="2000" b="1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0659" y="173161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Уже с первых страниц рабочая тетрадь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О. Холодовой: За три месяца до школы: Задания по развитию познавательных способностей (5-6 лет) ФГОС </a:t>
            </a:r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очень расположила к себе. Приобрести ее можно в Лабиринте  и Озоне. Пособие формата А4, в мягком переплете, 80 страниц.</a:t>
            </a:r>
          </a:p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 самом начале предлагается краткий список того, </a:t>
            </a:r>
            <a:r>
              <a:rPr lang="ru-RU" b="0" i="0" u="none" strike="noStrike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  <a:hlinkClick r:id="rId3" tooltip="Собеседование с будущими первоклассниками. Готовность №1"/>
              </a:rPr>
              <a:t>что необходимо знать и уметь ребенку</a:t>
            </a:r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, поступающему в первый класс, а также описывается принцип работы по данной тетради.</a:t>
            </a:r>
          </a:p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Пособие предназначено для занятий с детьми 5-6 лет для успешной подготовки ребёнка к поступлению в 1 класс. И действительно, задания, представленные в данной тетради, помогут развить память, внимание, восприятие, мышление, формировать правильную речь, совершенствовать графические навыки.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02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377" y="1446510"/>
            <a:ext cx="5593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 пособии представлено 36 занятий, которые имеют определенную структуру. Если рассматривать, что должен уметь и знать будущий первоклассник до поступления в школу, то занимаясь по данному пособию, вполне можно подготовить ребенка и устранить какие-либо пробелы. Каждое занятие (а оно занимает две странички — разворот) состоит из трех блоков: </a:t>
            </a:r>
            <a:r>
              <a:rPr lang="ru-RU" sz="2000" b="0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отвечайка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, </a:t>
            </a:r>
            <a:r>
              <a:rPr lang="ru-RU" sz="2000" b="0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выполняйка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 и </a:t>
            </a:r>
            <a:r>
              <a:rPr lang="ru-RU" sz="2000" b="0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нарисуйка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, но, к сожалению, данные блоки никак не связаны между собой, отсутствует единый игровой момент</a:t>
            </a:r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353" y="639687"/>
            <a:ext cx="4432260" cy="55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753" y="537447"/>
            <a:ext cx="7749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Жукова О.С. «Учим считать, читать и думать будущего отличника»</a:t>
            </a:r>
            <a:endParaRPr lang="ru-RU" sz="2800" b="1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02" y="1604681"/>
            <a:ext cx="3450292" cy="4600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88541" y="1458052"/>
            <a:ext cx="63783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Это одна из книг серии «Клуб веселых дошколят», направленной на подготовку ребенка к обучению в школе.</a:t>
            </a:r>
          </a:p>
          <a:p>
            <a:pPr algn="just"/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Данную книгу (Лабиринт), (Озон) можно использовать как тетрадь, так как встречаются задания раскрасить, обвести лишнее. Страницы достаточно плотные, оформлены в едином стиле, возможно, очень большие поля, которые могут отвлекать. В книге, а это 80 страниц, представлены разделы: учимся читать, учимся считать, учимся думать. Давайте рассмотрим каждый подробнее.</a:t>
            </a:r>
            <a:endParaRPr lang="ru-RU" sz="2000" b="0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52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894" y="1229997"/>
            <a:ext cx="41058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Занимаясь по разделу </a:t>
            </a:r>
            <a:r>
              <a:rPr lang="ru-RU" sz="20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«Учимся читать»,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 ваш малыш изучит в первую очередь </a:t>
            </a:r>
            <a:r>
              <a:rPr lang="ru-RU" sz="2000" b="0" i="0" u="none" strike="noStrike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  <a:hlinkClick r:id="rId2" tooltip="Знакомство ребёнка с буквами"/>
              </a:rPr>
              <a:t>алфавит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, попробует слепить из пластилина данную букву, найдет ее в словах. Мне несколько не понятно, в каком темпе предлагается работать, так как одни буквы занимают целую страницу, а другие встречаются по две на странице, и общей характеристики они не имеют.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05" y="1064559"/>
            <a:ext cx="61912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706" y="1279755"/>
            <a:ext cx="31779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 разделе </a:t>
            </a:r>
            <a:r>
              <a:rPr lang="ru-RU" sz="20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«Учимся считать»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 представлены задания, направленные на освоение счета в прямом и обратном порядке, отработку понятий «предыдущее» и «следующее» число, числовой ряд, на закрепление понятий о геометрических фигурах. Присутствуют задания на развитие логического мышления.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951" y="2051797"/>
            <a:ext cx="7250987" cy="27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446" y="671970"/>
            <a:ext cx="10251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Раздел </a:t>
            </a:r>
            <a:r>
              <a:rPr lang="ru-RU" sz="20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«Учимся думать»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 содержит такие задания, как: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подбери противоположные слова;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исключи лишнее слово;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отгадай загадки.</a:t>
            </a:r>
          </a:p>
          <a:p>
            <a:pPr algn="just"/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Ребенок узнает или повторит такие темы, как дикие и </a:t>
            </a:r>
            <a:r>
              <a:rPr lang="ru-RU" sz="2000" b="0" i="0" u="none" strike="noStrike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  <a:hlinkClick r:id="rId2" tooltip="Тематическая неделя «На ферме»"/>
              </a:rPr>
              <a:t>домашние животные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, птицы, мамы и детеныши, </a:t>
            </a:r>
            <a:r>
              <a:rPr lang="ru-RU" sz="2000" b="0" i="0" u="none" strike="noStrike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  <a:hlinkClick r:id="rId3" tooltip="Тематическая неделя «Времена года»"/>
              </a:rPr>
              <a:t>времена года</a:t>
            </a:r>
            <a:r>
              <a:rPr lang="ru-RU" sz="20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, овощи и фрукты. Удобно, что каждый разворот (2 страницы) соответствуют одной теме. На мой взгляд, задания достаточно просты, мы с моим сыном (а ему 4,5 года) многое уже прошли и, скорее всего, ему будет не интересно.</a:t>
            </a:r>
            <a:endParaRPr lang="ru-RU" sz="2000" b="0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659" y="3186953"/>
            <a:ext cx="8274902" cy="31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9094" y="524000"/>
            <a:ext cx="757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Л.Г.Петерсон</a:t>
            </a:r>
            <a:r>
              <a:rPr lang="ru-RU" sz="24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, </a:t>
            </a:r>
            <a:r>
              <a:rPr lang="ru-RU" sz="2400" b="1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Н.П.Холина</a:t>
            </a:r>
            <a:r>
              <a:rPr lang="ru-RU" sz="2400" b="1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 «Раз — ступенька, Два — ступенька… Математика для детей 6 — 7 лет»</a:t>
            </a:r>
            <a:endParaRPr lang="ru-RU" sz="2400" b="1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  <p:sp>
        <p:nvSpPr>
          <p:cNvPr id="3" name="AutoShape 2" descr="Л.Г.Петерсон, Н.П.Холина Раз - ступенька, Два - ступенька... Математика для детей 6 - 7 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43" y="1392518"/>
            <a:ext cx="3450291" cy="4600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5435" y="156905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Наверное, уже многим знакомо пособие для дошкольников 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Л.Г.Петерсон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,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Н.П.Холиной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 «Раз — ступенька, Два — ступенька… Математика для детей 6 — 7 лет»</a:t>
            </a:r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 (Лабиринт и Озон)</a:t>
            </a:r>
          </a:p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 пособии 64 страницы, в которых весь материал разбит на 32 занятия. В каждом занятии по 6 заданий, в некоторых есть и по 7 (зависит от сложности). Материал усложняется от занятия к занятию. Каждое занятие выделяется определенными цветовыми полями, что очень удобно.</a:t>
            </a:r>
          </a:p>
          <a:p>
            <a:pPr algn="just"/>
            <a:r>
              <a:rPr lang="ru-RU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roboto"/>
              </a:rPr>
              <a:t>В пособии представлено много разных заданий, направленных на освоение счета в пределах 10, на умение ориентироваться в пространстве, на закрепление таких понятий как форма предметов, количество, величина.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673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358</Words>
  <Application>Microsoft Office PowerPoint</Application>
  <PresentationFormat>Широкоэкранный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roboto</vt:lpstr>
      <vt:lpstr>Натуральные материалы</vt:lpstr>
      <vt:lpstr>Пособия по подготовке детей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Пособия по подготовке детей к школе</dc:title>
  <dc:creator>дол</dc:creator>
  <cp:lastModifiedBy>дол</cp:lastModifiedBy>
  <cp:revision>3</cp:revision>
  <dcterms:created xsi:type="dcterms:W3CDTF">2022-11-27T16:39:19Z</dcterms:created>
  <dcterms:modified xsi:type="dcterms:W3CDTF">2022-11-27T17:44:38Z</dcterms:modified>
</cp:coreProperties>
</file>